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81200"/>
            <a:ext cx="7772400" cy="1470025"/>
          </a:xfrm>
        </p:spPr>
        <p:txBody>
          <a:bodyPr/>
          <a:lstStyle/>
          <a:p>
            <a:r>
              <a:rPr lang="en-US" dirty="0" smtClean="0"/>
              <a:t>DSP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M.ali sir\p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3445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M.ali sir\pg2.jpg"/>
          <p:cNvPicPr>
            <a:picLocks noChangeAspect="1" noChangeArrowheads="1"/>
          </p:cNvPicPr>
          <p:nvPr/>
        </p:nvPicPr>
        <p:blipFill>
          <a:blip r:embed="rId2" cstate="print"/>
          <a:srcRect l="21538" t="4680" b="8137"/>
          <a:stretch>
            <a:fillRect/>
          </a:stretch>
        </p:blipFill>
        <p:spPr bwMode="auto">
          <a:xfrm>
            <a:off x="2438400" y="-1"/>
            <a:ext cx="4495800" cy="6875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M.ali sir\pg3.jpg"/>
          <p:cNvPicPr>
            <a:picLocks noChangeAspect="1" noChangeArrowheads="1"/>
          </p:cNvPicPr>
          <p:nvPr/>
        </p:nvPicPr>
        <p:blipFill>
          <a:blip r:embed="rId2"/>
          <a:srcRect l="23588" b="14021"/>
          <a:stretch>
            <a:fillRect/>
          </a:stretch>
        </p:blipFill>
        <p:spPr bwMode="auto">
          <a:xfrm>
            <a:off x="2133600" y="13099"/>
            <a:ext cx="4419600" cy="684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M.ali sir\pg4.jpg"/>
          <p:cNvPicPr>
            <a:picLocks noChangeAspect="1" noChangeArrowheads="1"/>
          </p:cNvPicPr>
          <p:nvPr/>
        </p:nvPicPr>
        <p:blipFill>
          <a:blip r:embed="rId2" cstate="print"/>
          <a:srcRect t="3606" b="2630"/>
          <a:stretch>
            <a:fillRect/>
          </a:stretch>
        </p:blipFill>
        <p:spPr bwMode="auto">
          <a:xfrm>
            <a:off x="2209800" y="0"/>
            <a:ext cx="5257800" cy="678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M.ali sir\pg5.jpg"/>
          <p:cNvPicPr>
            <a:picLocks noChangeAspect="1" noChangeArrowheads="1"/>
          </p:cNvPicPr>
          <p:nvPr/>
        </p:nvPicPr>
        <p:blipFill>
          <a:blip r:embed="rId2"/>
          <a:srcRect b="35488"/>
          <a:stretch>
            <a:fillRect/>
          </a:stretch>
        </p:blipFill>
        <p:spPr bwMode="auto">
          <a:xfrm>
            <a:off x="838200" y="0"/>
            <a:ext cx="7620000" cy="6766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DSP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7</cp:revision>
  <dcterms:created xsi:type="dcterms:W3CDTF">2006-08-16T00:00:00Z</dcterms:created>
  <dcterms:modified xsi:type="dcterms:W3CDTF">2018-07-16T09:32:13Z</dcterms:modified>
</cp:coreProperties>
</file>